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Override PartName="/ppt/tags/tag2.xml" ContentType="application/vnd.openxmlformats-officedocument.presentationml.tags+xml"/>
  <Default Extension="jpeg" ContentType="image/jpeg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2" r:id="rId2"/>
    <p:sldId id="263" r:id="rId3"/>
    <p:sldId id="264" r:id="rId4"/>
    <p:sldId id="265" r:id="rId5"/>
    <p:sldId id="266" r:id="rId6"/>
    <p:sldId id="267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09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09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885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5405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521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4588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7750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10" Type="http://schemas.openxmlformats.org/officeDocument/2006/relationships/image" Target="../media/image6.emf"/><Relationship Id="rId4" Type="http://schemas.openxmlformats.org/officeDocument/2006/relationships/audio" Target="../media/audio1.wav"/><Relationship Id="rId9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18" Type="http://schemas.openxmlformats.org/officeDocument/2006/relationships/image" Target="../media/image20.emf"/><Relationship Id="rId26" Type="http://schemas.openxmlformats.org/officeDocument/2006/relationships/image" Target="../media/image28.emf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3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17" Type="http://schemas.openxmlformats.org/officeDocument/2006/relationships/image" Target="../media/image19.emf"/><Relationship Id="rId25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emf"/><Relationship Id="rId20" Type="http://schemas.openxmlformats.org/officeDocument/2006/relationships/image" Target="../media/image22.emf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11" Type="http://schemas.openxmlformats.org/officeDocument/2006/relationships/image" Target="../media/image13.emf"/><Relationship Id="rId24" Type="http://schemas.openxmlformats.org/officeDocument/2006/relationships/image" Target="../media/image26.emf"/><Relationship Id="rId5" Type="http://schemas.openxmlformats.org/officeDocument/2006/relationships/image" Target="../media/image7.emf"/><Relationship Id="rId15" Type="http://schemas.openxmlformats.org/officeDocument/2006/relationships/image" Target="../media/image17.emf"/><Relationship Id="rId23" Type="http://schemas.openxmlformats.org/officeDocument/2006/relationships/image" Target="../media/image25.emf"/><Relationship Id="rId10" Type="http://schemas.openxmlformats.org/officeDocument/2006/relationships/image" Target="../media/image12.emf"/><Relationship Id="rId19" Type="http://schemas.openxmlformats.org/officeDocument/2006/relationships/image" Target="../media/image21.emf"/><Relationship Id="rId4" Type="http://schemas.openxmlformats.org/officeDocument/2006/relationships/audio" Target="../media/audio2.wav"/><Relationship Id="rId9" Type="http://schemas.openxmlformats.org/officeDocument/2006/relationships/image" Target="../media/image11.emf"/><Relationship Id="rId14" Type="http://schemas.openxmlformats.org/officeDocument/2006/relationships/image" Target="../media/image16.emf"/><Relationship Id="rId22" Type="http://schemas.openxmlformats.org/officeDocument/2006/relationships/image" Target="../media/image24.emf"/><Relationship Id="rId27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6.emf"/><Relationship Id="rId18" Type="http://schemas.openxmlformats.org/officeDocument/2006/relationships/image" Target="../media/image41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emf"/><Relationship Id="rId12" Type="http://schemas.openxmlformats.org/officeDocument/2006/relationships/image" Target="../media/image15.emf"/><Relationship Id="rId1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emf"/><Relationship Id="rId1" Type="http://schemas.openxmlformats.org/officeDocument/2006/relationships/tags" Target="../tags/tag3.xml"/><Relationship Id="rId6" Type="http://schemas.openxmlformats.org/officeDocument/2006/relationships/image" Target="../media/image31.emf"/><Relationship Id="rId11" Type="http://schemas.openxmlformats.org/officeDocument/2006/relationships/image" Target="../media/image14.emf"/><Relationship Id="rId5" Type="http://schemas.openxmlformats.org/officeDocument/2006/relationships/image" Target="../media/image30.emf"/><Relationship Id="rId15" Type="http://schemas.openxmlformats.org/officeDocument/2006/relationships/image" Target="../media/image38.emf"/><Relationship Id="rId10" Type="http://schemas.openxmlformats.org/officeDocument/2006/relationships/image" Target="../media/image35.emf"/><Relationship Id="rId4" Type="http://schemas.openxmlformats.org/officeDocument/2006/relationships/audio" Target="../media/audio3.wav"/><Relationship Id="rId9" Type="http://schemas.openxmlformats.org/officeDocument/2006/relationships/image" Target="../media/image34.emf"/><Relationship Id="rId14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0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emf"/><Relationship Id="rId12" Type="http://schemas.openxmlformats.org/officeDocument/2006/relationships/image" Target="../media/image4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3.emf"/><Relationship Id="rId11" Type="http://schemas.openxmlformats.org/officeDocument/2006/relationships/image" Target="../media/image48.emf"/><Relationship Id="rId5" Type="http://schemas.openxmlformats.org/officeDocument/2006/relationships/image" Target="../media/image42.emf"/><Relationship Id="rId10" Type="http://schemas.openxmlformats.org/officeDocument/2006/relationships/image" Target="../media/image47.emf"/><Relationship Id="rId4" Type="http://schemas.openxmlformats.org/officeDocument/2006/relationships/audio" Target="../media/audio4.wav"/><Relationship Id="rId9" Type="http://schemas.openxmlformats.org/officeDocument/2006/relationships/image" Target="../media/image46.emf"/><Relationship Id="rId14" Type="http://schemas.openxmlformats.org/officeDocument/2006/relationships/image" Target="../media/image5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1.emf"/><Relationship Id="rId5" Type="http://schemas.openxmlformats.org/officeDocument/2006/relationships/image" Target="../media/image52.emf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54242155"/>
      </p:ext>
    </p:extLst>
  </p:cSld>
  <p:clrMapOvr>
    <a:masterClrMapping/>
  </p:clrMapOvr>
  <p:transition spd="slow" advClick="0" advTm="33291">
    <p:wipe/>
    <p:sndAc>
      <p:stSnd>
        <p:snd r:embed="rId4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92920174"/>
      </p:ext>
    </p:extLst>
  </p:cSld>
  <p:clrMapOvr>
    <a:masterClrMapping/>
  </p:clrMapOvr>
  <p:transition spd="slow" advClick="0" advTm="29658">
    <p:wipe/>
    <p:sndAc>
      <p:stSnd>
        <p:snd r:embed="rId4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13667052"/>
      </p:ext>
    </p:extLst>
  </p:cSld>
  <p:clrMapOvr>
    <a:masterClrMapping/>
  </p:clrMapOvr>
  <p:transition spd="slow" advClick="0" advTm="51794">
    <p:wipe/>
    <p:sndAc>
      <p:stSnd>
        <p:snd r:embed="rId4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293574573"/>
      </p:ext>
    </p:extLst>
  </p:cSld>
  <p:clrMapOvr>
    <a:masterClrMapping/>
  </p:clrMapOvr>
  <p:transition spd="slow" advClick="0" advTm="23134">
    <p:wipe/>
    <p:sndAc>
      <p:stSnd>
        <p:snd r:embed="rId4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970442969"/>
      </p:ext>
    </p:extLst>
  </p:cSld>
  <p:clrMapOvr>
    <a:masterClrMapping/>
  </p:clrMapOvr>
  <p:transition spd="slow" advClick="0" advTm="18657">
    <p:wipe/>
    <p:sndAc>
      <p:stSnd>
        <p:snd r:embed="rId4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038293795"/>
      </p:ext>
    </p:extLst>
  </p:cSld>
  <p:clrMapOvr>
    <a:masterClrMapping/>
  </p:clrMapOvr>
  <p:transition spd="slow" advClick="0" advTm="21434">
    <p:wipe/>
    <p:sndAc>
      <p:stSnd>
        <p:snd r:embed="rId4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7|4.7|15|1.5|9.3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0.7|1.4|3.3|2.5|1.4|0.6|0.5|0.5|0.7|1|1.2|0.9|0.8|1|0.6|0.7|1.2|0.5|1.1|0.7|0.6|1.1|1.7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8|1.3|1|0.9|1.2|16.3|0.9|0.8|2.6|0.7|7.4|1.8|0.9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7|4|1.8|1|2.1|2.3|3.4|2.4|1.7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167</Words>
  <Application>Microsoft Office PowerPoint</Application>
  <PresentationFormat>Экран (4:3)</PresentationFormat>
  <Paragraphs>46</Paragraphs>
  <Slides>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BEST</cp:lastModifiedBy>
  <cp:revision>114</cp:revision>
  <dcterms:created xsi:type="dcterms:W3CDTF">2018-05-17T08:42:44Z</dcterms:created>
  <dcterms:modified xsi:type="dcterms:W3CDTF">2018-08-25T17:48:58Z</dcterms:modified>
</cp:coreProperties>
</file>