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9" r:id="rId6"/>
    <p:sldId id="258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82AA-66CB-47A2-9670-3088C56448D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1C47-F387-4377-89D5-353A10D036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nieklassnoie-mieropriiatiie-novoie-pokolieniie-vybiraiet-zdorovyi-obraz-zhizni_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643998" cy="20717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Подготовила Аликадиева М.А. Классный руководитель 8 «Б» класса МКОУ «</a:t>
            </a:r>
            <a:r>
              <a:rPr lang="ru-RU" dirty="0" err="1" smtClean="0"/>
              <a:t>Сергокалинская</a:t>
            </a:r>
            <a:r>
              <a:rPr lang="ru-RU" dirty="0" smtClean="0"/>
              <a:t>  СОШ №2».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2018-01-30T19:44:35Z</dcterms:created>
  <dcterms:modified xsi:type="dcterms:W3CDTF">2018-01-30T19:54:51Z</dcterms:modified>
</cp:coreProperties>
</file>