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0" r:id="rId4"/>
    <p:sldId id="261" r:id="rId5"/>
    <p:sldId id="259" r:id="rId6"/>
    <p:sldId id="258" r:id="rId7"/>
    <p:sldId id="257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382AA-66CB-47A2-9670-3088C56448D0}" type="datetimeFigureOut">
              <a:rPr lang="ru-RU" smtClean="0"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91C47-F387-4377-89D5-353A10D0362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vnieklassnoie-mieropriiatiie-novoie-pokolieniie-vybiraiet-zdorovyi-obraz-zhizni_3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85992"/>
            <a:ext cx="8643998" cy="207170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Подготовила Аликадиева М.А. Классный руководитель 8 «Б» класса МКОУ «</a:t>
            </a:r>
            <a:r>
              <a:rPr lang="ru-RU" dirty="0" err="1" smtClean="0"/>
              <a:t>Сергокалинская</a:t>
            </a:r>
            <a:r>
              <a:rPr lang="ru-RU" dirty="0" smtClean="0"/>
              <a:t>  СОШ №2».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</cp:revision>
  <dcterms:created xsi:type="dcterms:W3CDTF">2018-01-30T19:44:35Z</dcterms:created>
  <dcterms:modified xsi:type="dcterms:W3CDTF">2018-01-30T19:54:51Z</dcterms:modified>
</cp:coreProperties>
</file>