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09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9802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10" Type="http://schemas.openxmlformats.org/officeDocument/2006/relationships/image" Target="../media/image6.emf"/><Relationship Id="rId4" Type="http://schemas.openxmlformats.org/officeDocument/2006/relationships/audio" Target="../media/audio1.wav"/><Relationship Id="rId9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audio" Target="../media/audio2.wav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audio" Target="../media/audio3.wav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image" Target="../media/image29.jpeg"/><Relationship Id="rId3" Type="http://schemas.openxmlformats.org/officeDocument/2006/relationships/audio" Target="../media/audio4.wav"/><Relationship Id="rId7" Type="http://schemas.openxmlformats.org/officeDocument/2006/relationships/image" Target="../media/image23.emf"/><Relationship Id="rId12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emf"/><Relationship Id="rId1" Type="http://schemas.openxmlformats.org/officeDocument/2006/relationships/tags" Target="../tags/tag4.xml"/><Relationship Id="rId6" Type="http://schemas.openxmlformats.org/officeDocument/2006/relationships/image" Target="../media/image22.emf"/><Relationship Id="rId11" Type="http://schemas.openxmlformats.org/officeDocument/2006/relationships/image" Target="../media/image27.emf"/><Relationship Id="rId5" Type="http://schemas.openxmlformats.org/officeDocument/2006/relationships/image" Target="../media/image21.emf"/><Relationship Id="rId15" Type="http://schemas.openxmlformats.org/officeDocument/2006/relationships/image" Target="../media/image31.emf"/><Relationship Id="rId10" Type="http://schemas.openxmlformats.org/officeDocument/2006/relationships/image" Target="../media/image26.emf"/><Relationship Id="rId4" Type="http://schemas.openxmlformats.org/officeDocument/2006/relationships/image" Target="../media/image20.emf"/><Relationship Id="rId9" Type="http://schemas.openxmlformats.org/officeDocument/2006/relationships/image" Target="../media/image25.emf"/><Relationship Id="rId14" Type="http://schemas.openxmlformats.org/officeDocument/2006/relationships/image" Target="../media/image3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audio" Target="../media/audio5.wav"/><Relationship Id="rId7" Type="http://schemas.openxmlformats.org/officeDocument/2006/relationships/image" Target="../media/image35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4.emf"/><Relationship Id="rId11" Type="http://schemas.openxmlformats.org/officeDocument/2006/relationships/image" Target="../media/image39.emf"/><Relationship Id="rId5" Type="http://schemas.openxmlformats.org/officeDocument/2006/relationships/image" Target="../media/image33.emf"/><Relationship Id="rId10" Type="http://schemas.openxmlformats.org/officeDocument/2006/relationships/image" Target="../media/image38.emf"/><Relationship Id="rId4" Type="http://schemas.openxmlformats.org/officeDocument/2006/relationships/image" Target="../media/image32.emf"/><Relationship Id="rId9" Type="http://schemas.openxmlformats.org/officeDocument/2006/relationships/image" Target="../media/image3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356809803"/>
      </p:ext>
    </p:extLst>
  </p:cSld>
  <p:clrMapOvr>
    <a:masterClrMapping/>
  </p:clrMapOvr>
  <p:transition spd="slow" advClick="0" advTm="4728">
    <p:wipe/>
    <p:sndAc>
      <p:stSnd>
        <p:snd r:embed="rId4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578975799"/>
      </p:ext>
    </p:extLst>
  </p:cSld>
  <p:clrMapOvr>
    <a:masterClrMapping/>
  </p:clrMapOvr>
  <p:transition spd="slow" advClick="0" advTm="13152">
    <p:wipe/>
    <p:sndAc>
      <p:stSnd>
        <p:snd r:embed="rId3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8348" y="2148356"/>
            <a:ext cx="2070118" cy="450114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9CD08DA-354F-4C63-BB69-AB96F227B476}"/>
              </a:ext>
            </a:extLst>
          </p:cNvPr>
          <p:cNvSpPr/>
          <p:nvPr/>
        </p:nvSpPr>
        <p:spPr>
          <a:xfrm>
            <a:off x="5785581" y="1104880"/>
            <a:ext cx="1657826" cy="3621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4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?</a:t>
            </a:r>
            <a:endParaRPr lang="ru-RU" sz="34400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D5C2E5B-0617-4A6E-862F-AAC3EA2D8B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329" y="2492896"/>
            <a:ext cx="2446383" cy="4032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6B5F148-D506-429C-B620-4CA6A4DA5C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1859" y="3631012"/>
            <a:ext cx="1886835" cy="2338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52F416C-A145-4895-990B-02AF2BC078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5422" y="520272"/>
            <a:ext cx="4726543" cy="1571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3CDD5AA-C4A7-45A6-BB37-13CFBADBA9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097" y="1728970"/>
            <a:ext cx="3117713" cy="1584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25ECC49-039B-4BF3-8F4B-54D9548912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0112" y="3631012"/>
            <a:ext cx="301088" cy="3013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86AE7AC-2669-4A13-9E2A-F24A1AFB5183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CC09698-52CD-456F-BC50-0FCC225D1611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2212976980"/>
      </p:ext>
    </p:extLst>
  </p:cSld>
  <p:clrMapOvr>
    <a:masterClrMapping/>
  </p:clrMapOvr>
  <p:transition spd="slow" advClick="0" advTm="10281">
    <p:wipe/>
    <p:sndAc>
      <p:stSnd>
        <p:snd r:embed="rId3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785270329"/>
      </p:ext>
    </p:extLst>
  </p:cSld>
  <p:clrMapOvr>
    <a:masterClrMapping/>
  </p:clrMapOvr>
  <p:transition spd="slow" advClick="0" advTm="27254">
    <p:wipe/>
    <p:sndAc>
      <p:stSnd>
        <p:snd r:embed="rId3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3152184522"/>
      </p:ext>
    </p:extLst>
  </p:cSld>
  <p:clrMapOvr>
    <a:masterClrMapping/>
  </p:clrMapOvr>
  <p:transition spd="slow" advClick="0" advTm="14102">
    <p:wipe/>
    <p:sndAc>
      <p:stSnd>
        <p:snd r:embed="rId3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D67949F-C078-44F9-835B-9CF0CA3C8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0512" y="1102398"/>
            <a:ext cx="3040013" cy="4869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E505F05-3DAB-464D-8C9F-7B739DC22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73592" y="2824257"/>
            <a:ext cx="3409088" cy="3227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40271D8-770C-4948-ACA4-027708D22D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373593" y="1196752"/>
            <a:ext cx="2622375" cy="24980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FD3A2A3-C083-4510-9672-FABB55F365FE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C3D6595-F025-499A-B39C-D340EF75E70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967042690"/>
      </p:ext>
    </p:extLst>
  </p:cSld>
  <p:clrMapOvr>
    <a:masterClrMapping/>
  </p:clrMapOvr>
  <p:transition spd="slow" advClick="0" advTm="4415">
    <p:wipe/>
    <p:sndAc>
      <p:stSnd>
        <p:snd r:embed="rId3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5994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9584 -0.00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093 L -0.5757 0.0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9|0.8|0.6|0.5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8|0.8|1.6|1.5|2.5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9|0.9|7.6|1.1|1.1|1|3.5|0.9|0.9|0.9|1.3|1.5|0.7|0.8|0.8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7|0.8|0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32</Words>
  <Application>Microsoft Office PowerPoint</Application>
  <PresentationFormat>Экран (4:3)</PresentationFormat>
  <Paragraphs>18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BEST</cp:lastModifiedBy>
  <cp:revision>114</cp:revision>
  <dcterms:created xsi:type="dcterms:W3CDTF">2018-05-17T08:42:44Z</dcterms:created>
  <dcterms:modified xsi:type="dcterms:W3CDTF">2018-08-25T17:47:17Z</dcterms:modified>
</cp:coreProperties>
</file>