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AEEF"/>
    <a:srgbClr val="004A97"/>
    <a:srgbClr val="189AA2"/>
    <a:srgbClr val="EE4024"/>
    <a:srgbClr val="1CC0DD"/>
    <a:srgbClr val="FAB018"/>
    <a:srgbClr val="D60093"/>
    <a:srgbClr val="FF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09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4018E-762B-4726-99A9-1D30704BE2B1}" type="datetimeFigureOut">
              <a:rPr lang="ru-RU" smtClean="0"/>
              <a:pPr/>
              <a:t>25.08.2018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90422-68A8-4FC3-85D9-0F56CFCE88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5930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90422-68A8-4FC3-85D9-0F56CFCE882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9802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687-AC4B-4134-9C52-8ABE0F3C3720}" type="datetimeFigureOut">
              <a:rPr lang="ru-RU" smtClean="0"/>
              <a:pPr/>
              <a:t>25.08.2018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BDD3-1C66-457D-9F87-2CEC78F83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2861470"/>
      </p:ext>
    </p:extLst>
  </p:cSld>
  <p:clrMapOvr>
    <a:masterClrMapping/>
  </p:clrMapOvr>
  <p:transition spd="slow" advClick="0" advTm="5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687-AC4B-4134-9C52-8ABE0F3C3720}" type="datetimeFigureOut">
              <a:rPr lang="ru-RU" smtClean="0"/>
              <a:pPr/>
              <a:t>25.08.2018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BDD3-1C66-457D-9F87-2CEC78F83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7977000"/>
      </p:ext>
    </p:extLst>
  </p:cSld>
  <p:clrMapOvr>
    <a:masterClrMapping/>
  </p:clrMapOvr>
  <p:transition spd="slow" advClick="0" advTm="5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687-AC4B-4134-9C52-8ABE0F3C3720}" type="datetimeFigureOut">
              <a:rPr lang="ru-RU" smtClean="0"/>
              <a:pPr/>
              <a:t>25.08.2018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BDD3-1C66-457D-9F87-2CEC78F83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6609729"/>
      </p:ext>
    </p:extLst>
  </p:cSld>
  <p:clrMapOvr>
    <a:masterClrMapping/>
  </p:clrMapOvr>
  <p:transition spd="slow" advClick="0" advTm="5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687-AC4B-4134-9C52-8ABE0F3C3720}" type="datetimeFigureOut">
              <a:rPr lang="ru-RU" smtClean="0"/>
              <a:pPr/>
              <a:t>25.08.2018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BDD3-1C66-457D-9F87-2CEC78F83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3226083"/>
      </p:ext>
    </p:extLst>
  </p:cSld>
  <p:clrMapOvr>
    <a:masterClrMapping/>
  </p:clrMapOvr>
  <p:transition spd="slow" advClick="0" advTm="5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687-AC4B-4134-9C52-8ABE0F3C3720}" type="datetimeFigureOut">
              <a:rPr lang="ru-RU" smtClean="0"/>
              <a:pPr/>
              <a:t>25.08.2018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BDD3-1C66-457D-9F87-2CEC78F83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0139338"/>
      </p:ext>
    </p:extLst>
  </p:cSld>
  <p:clrMapOvr>
    <a:masterClrMapping/>
  </p:clrMapOvr>
  <p:transition spd="slow" advClick="0" advTm="5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687-AC4B-4134-9C52-8ABE0F3C3720}" type="datetimeFigureOut">
              <a:rPr lang="ru-RU" smtClean="0"/>
              <a:pPr/>
              <a:t>25.08.2018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BDD3-1C66-457D-9F87-2CEC78F83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3045967"/>
      </p:ext>
    </p:extLst>
  </p:cSld>
  <p:clrMapOvr>
    <a:masterClrMapping/>
  </p:clrMapOvr>
  <p:transition spd="slow" advClick="0" advTm="5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687-AC4B-4134-9C52-8ABE0F3C3720}" type="datetimeFigureOut">
              <a:rPr lang="ru-RU" smtClean="0"/>
              <a:pPr/>
              <a:t>25.08.2018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BDD3-1C66-457D-9F87-2CEC78F83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5199984"/>
      </p:ext>
    </p:extLst>
  </p:cSld>
  <p:clrMapOvr>
    <a:masterClrMapping/>
  </p:clrMapOvr>
  <p:transition spd="slow" advClick="0" advTm="5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687-AC4B-4134-9C52-8ABE0F3C3720}" type="datetimeFigureOut">
              <a:rPr lang="ru-RU" smtClean="0"/>
              <a:pPr/>
              <a:t>25.08.2018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BDD3-1C66-457D-9F87-2CEC78F83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5976818"/>
      </p:ext>
    </p:extLst>
  </p:cSld>
  <p:clrMapOvr>
    <a:masterClrMapping/>
  </p:clrMapOvr>
  <p:transition spd="slow" advClick="0" advTm="5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687-AC4B-4134-9C52-8ABE0F3C3720}" type="datetimeFigureOut">
              <a:rPr lang="ru-RU" smtClean="0"/>
              <a:pPr/>
              <a:t>25.08.2018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BDD3-1C66-457D-9F87-2CEC78F83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7504692"/>
      </p:ext>
    </p:extLst>
  </p:cSld>
  <p:clrMapOvr>
    <a:masterClrMapping/>
  </p:clrMapOvr>
  <p:transition spd="slow" advClick="0" advTm="5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687-AC4B-4134-9C52-8ABE0F3C3720}" type="datetimeFigureOut">
              <a:rPr lang="ru-RU" smtClean="0"/>
              <a:pPr/>
              <a:t>25.08.2018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BDD3-1C66-457D-9F87-2CEC78F83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8407652"/>
      </p:ext>
    </p:extLst>
  </p:cSld>
  <p:clrMapOvr>
    <a:masterClrMapping/>
  </p:clrMapOvr>
  <p:transition spd="slow" advClick="0" advTm="5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A687-AC4B-4134-9C52-8ABE0F3C3720}" type="datetimeFigureOut">
              <a:rPr lang="ru-RU" smtClean="0"/>
              <a:pPr/>
              <a:t>25.08.2018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BDD3-1C66-457D-9F87-2CEC78F83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6046213"/>
      </p:ext>
    </p:extLst>
  </p:cSld>
  <p:clrMapOvr>
    <a:masterClrMapping/>
  </p:clrMapOvr>
  <p:transition spd="slow" advClick="0" advTm="5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5A687-AC4B-4134-9C52-8ABE0F3C3720}" type="datetimeFigureOut">
              <a:rPr lang="ru-RU" smtClean="0"/>
              <a:pPr/>
              <a:t>25.08.2018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EBDD3-1C66-457D-9F87-2CEC78F83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141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10" Type="http://schemas.openxmlformats.org/officeDocument/2006/relationships/image" Target="../media/image6.emf"/><Relationship Id="rId4" Type="http://schemas.openxmlformats.org/officeDocument/2006/relationships/audio" Target="../media/audio1.wav"/><Relationship Id="rId9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audio" Target="../media/audio2.wav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audio" Target="../media/audio3.wav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image" Target="../media/image29.jpeg"/><Relationship Id="rId3" Type="http://schemas.openxmlformats.org/officeDocument/2006/relationships/audio" Target="../media/audio4.wav"/><Relationship Id="rId7" Type="http://schemas.openxmlformats.org/officeDocument/2006/relationships/image" Target="../media/image23.emf"/><Relationship Id="rId12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emf"/><Relationship Id="rId1" Type="http://schemas.openxmlformats.org/officeDocument/2006/relationships/tags" Target="../tags/tag4.xml"/><Relationship Id="rId6" Type="http://schemas.openxmlformats.org/officeDocument/2006/relationships/image" Target="../media/image22.emf"/><Relationship Id="rId11" Type="http://schemas.openxmlformats.org/officeDocument/2006/relationships/image" Target="../media/image27.emf"/><Relationship Id="rId5" Type="http://schemas.openxmlformats.org/officeDocument/2006/relationships/image" Target="../media/image21.emf"/><Relationship Id="rId15" Type="http://schemas.openxmlformats.org/officeDocument/2006/relationships/image" Target="../media/image31.emf"/><Relationship Id="rId10" Type="http://schemas.openxmlformats.org/officeDocument/2006/relationships/image" Target="../media/image26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Relationship Id="rId14" Type="http://schemas.openxmlformats.org/officeDocument/2006/relationships/image" Target="../media/image3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audio" Target="../media/audio5.wav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4.emf"/><Relationship Id="rId11" Type="http://schemas.openxmlformats.org/officeDocument/2006/relationships/image" Target="../media/image39.emf"/><Relationship Id="rId5" Type="http://schemas.openxmlformats.org/officeDocument/2006/relationships/image" Target="../media/image33.emf"/><Relationship Id="rId10" Type="http://schemas.openxmlformats.org/officeDocument/2006/relationships/image" Target="../media/image38.emf"/><Relationship Id="rId4" Type="http://schemas.openxmlformats.org/officeDocument/2006/relationships/image" Target="../media/image32.emf"/><Relationship Id="rId9" Type="http://schemas.openxmlformats.org/officeDocument/2006/relationships/image" Target="../media/image3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B191F88-C5FB-40BB-A2A9-AC99EC3184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8520" y="-1"/>
            <a:ext cx="9289032" cy="688506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5A8913A-A5AA-4FE9-AD21-7CCD8A99F4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24544" y="-2115616"/>
            <a:ext cx="9793088" cy="952063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26F64A25-FD6A-4010-9CD4-CC89369C21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75" y="317527"/>
            <a:ext cx="6034042" cy="404400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3094FDB0-68E1-432F-B299-AC83163763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69294" y="1340768"/>
            <a:ext cx="1345412" cy="4680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3F2B322D-7B78-407E-AC59-93C814597A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2262" y="836712"/>
            <a:ext cx="2331000" cy="587088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41BC2264-3FDF-4F05-A43B-AD311F079A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871" y="5589239"/>
            <a:ext cx="1481692" cy="11663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56809803"/>
      </p:ext>
    </p:extLst>
  </p:cSld>
  <p:clrMapOvr>
    <a:masterClrMapping/>
  </p:clrMapOvr>
  <p:transition spd="slow" advClick="0" advTm="4728">
    <p:wipe/>
    <p:sndAc>
      <p:stSnd>
        <p:snd r:embed="rId4" name="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E141D69-1B4C-46AB-AD89-BD68E96AF6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96552" y="-22870"/>
            <a:ext cx="10297143" cy="762247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4B57B55C-1F93-471D-9846-84B94346F4E0}"/>
              </a:ext>
            </a:extLst>
          </p:cNvPr>
          <p:cNvSpPr/>
          <p:nvPr/>
        </p:nvSpPr>
        <p:spPr>
          <a:xfrm>
            <a:off x="6489616" y="935335"/>
            <a:ext cx="1970411" cy="6668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baseline="30000" dirty="0">
                <a:solidFill>
                  <a:srgbClr val="00B0F0"/>
                </a:solidFill>
                <a:latin typeface="Arial Narrow" panose="020B0606020202030204" pitchFamily="34" charset="0"/>
              </a:rPr>
              <a:t>РАССМАТРИВАЕТ</a:t>
            </a:r>
            <a:endParaRPr lang="en-US" sz="2800" b="1" baseline="30000" dirty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r>
              <a:rPr lang="ru-RU" sz="2800" baseline="30000" dirty="0">
                <a:solidFill>
                  <a:srgbClr val="00B0F0"/>
                </a:solidFill>
                <a:latin typeface="Arial Narrow" panose="020B0606020202030204" pitchFamily="34" charset="0"/>
              </a:rPr>
              <a:t>ЖАЛОБЫ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BED73DA9-BEA9-4E1A-8090-BF282505A193}"/>
              </a:ext>
            </a:extLst>
          </p:cNvPr>
          <p:cNvSpPr/>
          <p:nvPr/>
        </p:nvSpPr>
        <p:spPr>
          <a:xfrm>
            <a:off x="4578336" y="2468245"/>
            <a:ext cx="1585690" cy="6668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baseline="30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ХОДИТ </a:t>
            </a:r>
            <a:br>
              <a:rPr lang="ru-RU" sz="2800" b="1" baseline="30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2800" baseline="300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НА ПРОВЕРКИ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F5B6CD53-EF13-4700-BBCF-43A6E07D5907}"/>
              </a:ext>
            </a:extLst>
          </p:cNvPr>
          <p:cNvSpPr/>
          <p:nvPr/>
        </p:nvSpPr>
        <p:spPr>
          <a:xfrm>
            <a:off x="6489616" y="3816171"/>
            <a:ext cx="1744388" cy="6668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baseline="30000" dirty="0">
                <a:solidFill>
                  <a:srgbClr val="FF0000"/>
                </a:solidFill>
                <a:latin typeface="Arial Narrow" panose="020B0606020202030204" pitchFamily="34" charset="0"/>
              </a:rPr>
              <a:t>ВЕДЕТ РЕЕСТР </a:t>
            </a:r>
            <a:endParaRPr lang="en-US" sz="2800" b="1" baseline="300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r>
              <a:rPr lang="ru-RU" sz="2800" baseline="30000" dirty="0">
                <a:solidFill>
                  <a:srgbClr val="FF0000"/>
                </a:solidFill>
                <a:latin typeface="Arial Narrow" panose="020B0606020202030204" pitchFamily="34" charset="0"/>
              </a:rPr>
              <a:t>ОПЕРАТОРОВ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62567A15-D9A2-48C4-9248-FFF6995D3443}"/>
              </a:ext>
            </a:extLst>
          </p:cNvPr>
          <p:cNvSpPr/>
          <p:nvPr/>
        </p:nvSpPr>
        <p:spPr>
          <a:xfrm>
            <a:off x="4572000" y="5589240"/>
            <a:ext cx="2390398" cy="6668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baseline="300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ВЕДЕТ РЕЕСТР </a:t>
            </a:r>
            <a:endParaRPr lang="en-US" sz="2800" b="1" baseline="30000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2800" baseline="30000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БЛОКИРОВКИ САЙТОВ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C7968668-BFDC-4CE1-A352-66C7B33547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8688" y="476671"/>
            <a:ext cx="1058663" cy="122472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530650B7-B179-4177-AB68-EA449AE1E1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7824" y="2016429"/>
            <a:ext cx="1233488" cy="123444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6D8CA5F8-D986-4506-B414-CC62EE2352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3000" y="3556073"/>
            <a:ext cx="1350038" cy="117612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6D6C76F5-21CD-451A-BA29-D8475C72D8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2913" y="5030340"/>
            <a:ext cx="1194638" cy="11178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802B565B-338D-4302-BD02-698679F91ED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0819" y="1460262"/>
            <a:ext cx="1988045" cy="539773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631B106A-5531-448C-949D-8A27B11269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31640" y="3394388"/>
            <a:ext cx="301088" cy="3013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578975799"/>
      </p:ext>
    </p:extLst>
  </p:cSld>
  <p:clrMapOvr>
    <a:masterClrMapping/>
  </p:clrMapOvr>
  <p:transition spd="slow" advClick="0" advTm="13152">
    <p:wipe/>
    <p:sndAc>
      <p:stSnd>
        <p:snd r:embed="rId3" name="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7B4BB17-97D7-42C1-80CD-D172A39B1A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8348" y="2148356"/>
            <a:ext cx="2070118" cy="450114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99CD08DA-354F-4C63-BB69-AB96F227B476}"/>
              </a:ext>
            </a:extLst>
          </p:cNvPr>
          <p:cNvSpPr/>
          <p:nvPr/>
        </p:nvSpPr>
        <p:spPr>
          <a:xfrm>
            <a:off x="5785581" y="1104880"/>
            <a:ext cx="1657826" cy="36215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4400" b="1" baseline="30000" dirty="0">
                <a:solidFill>
                  <a:srgbClr val="00B0F0"/>
                </a:solidFill>
                <a:latin typeface="Arial Narrow" panose="020B0606020202030204" pitchFamily="34" charset="0"/>
              </a:rPr>
              <a:t>?</a:t>
            </a:r>
            <a:endParaRPr lang="ru-RU" sz="34400" baseline="30000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D5C2E5B-0617-4A6E-862F-AAC3EA2D8B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2329" y="2492896"/>
            <a:ext cx="2446383" cy="403244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6B5F148-D506-429C-B620-4CA6A4DA5C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1859" y="3631012"/>
            <a:ext cx="1886835" cy="233890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52F416C-A145-4895-990B-02AF2BC078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5422" y="520272"/>
            <a:ext cx="4726543" cy="157159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E3CDD5AA-C4A7-45A6-BB37-13CFBADBA9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97" y="1728970"/>
            <a:ext cx="3117713" cy="15843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25ECC49-039B-4BF3-8F4B-54D9548912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0112" y="3631012"/>
            <a:ext cx="301088" cy="30132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86AE7AC-2669-4A13-9E2A-F24A1AFB5183}"/>
              </a:ext>
            </a:extLst>
          </p:cNvPr>
          <p:cNvSpPr/>
          <p:nvPr/>
        </p:nvSpPr>
        <p:spPr>
          <a:xfrm>
            <a:off x="0" y="0"/>
            <a:ext cx="9144000" cy="25907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FCC09698-52CD-456F-BC50-0FCC225D1611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212976980"/>
      </p:ext>
    </p:extLst>
  </p:cSld>
  <p:clrMapOvr>
    <a:masterClrMapping/>
  </p:clrMapOvr>
  <p:transition spd="slow" advClick="0" advTm="10281">
    <p:wipe/>
    <p:sndAc>
      <p:stSnd>
        <p:snd r:embed="rId3" name="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A7518096-D835-4C6A-8F6D-285B966983BC}"/>
              </a:ext>
            </a:extLst>
          </p:cNvPr>
          <p:cNvSpPr/>
          <p:nvPr/>
        </p:nvSpPr>
        <p:spPr>
          <a:xfrm>
            <a:off x="0" y="0"/>
            <a:ext cx="9144000" cy="25907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CDC2A025-5FD9-4159-A7AA-D688E47DC53D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75993A3B-12CA-48B5-8E4F-780EC709C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0781" y="178273"/>
            <a:ext cx="3093402" cy="328494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241497A-FCDB-45E8-8145-6B4AE5FC20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728" y="476672"/>
            <a:ext cx="3240360" cy="25903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D839D13-801E-4342-95E0-515B374AEC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3200" y="339762"/>
            <a:ext cx="660384" cy="66089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2DD47FCA-F404-4B4E-AE3D-C6BBBEAEEA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3200" y="1455758"/>
            <a:ext cx="660384" cy="70878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B4391C1E-49F9-4519-8265-730DC91A8E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3200" y="2707632"/>
            <a:ext cx="673746" cy="52059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D747C81E-5EAA-447B-AEEA-7B561755647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97720" y="3728460"/>
            <a:ext cx="1214063" cy="240084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D264C926-E4E2-4EFD-99B5-9668D2854C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87113" y="4544940"/>
            <a:ext cx="835275" cy="76788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D33C2BB9-8E4D-4992-BDF7-7A21BC6485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4968" y="3728460"/>
            <a:ext cx="1214063" cy="240084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92DE7589-BDD9-40F9-BEC7-940671FC10B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64968" y="4186486"/>
            <a:ext cx="1512766" cy="219484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31A20097-F1E8-4220-9857-BDDF2AAFDE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02203" y="3728460"/>
            <a:ext cx="1214063" cy="240084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292B0A6A-8075-4FBD-96E3-4C98860F8C9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12160" y="4437112"/>
            <a:ext cx="843121" cy="109232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879B0D47-2EA7-4EE4-AC56-19E25591BE1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54" y="3735664"/>
            <a:ext cx="1182624" cy="234391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E31FECD1-F4BE-49FF-AD2D-37FAAF8E54A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53866" y="3486354"/>
            <a:ext cx="2641800" cy="264384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F3FE8D8C-0CD3-425F-B9C5-73D1D1CECAE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496" y="1358992"/>
            <a:ext cx="3162284" cy="525135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2F447CCB-30DD-4A36-8291-EB92315DB36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0687490">
            <a:off x="1123395" y="3217912"/>
            <a:ext cx="301088" cy="3013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785270329"/>
      </p:ext>
    </p:extLst>
  </p:cSld>
  <p:clrMapOvr>
    <a:masterClrMapping/>
  </p:clrMapOvr>
  <p:transition spd="slow" advClick="0" advTm="27254">
    <p:wipe/>
    <p:sndAc>
      <p:stSnd>
        <p:snd r:embed="rId3" name="4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3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35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3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35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01B58B8-501D-41FE-8607-D508FBC5E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218" y="1355688"/>
            <a:ext cx="8595564" cy="46656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3A5CABA6-9321-4D5C-BEA1-F03AFBAB8CE5}"/>
              </a:ext>
            </a:extLst>
          </p:cNvPr>
          <p:cNvSpPr/>
          <p:nvPr/>
        </p:nvSpPr>
        <p:spPr>
          <a:xfrm>
            <a:off x="4469430" y="2579698"/>
            <a:ext cx="3044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6"/>
                </a:solidFill>
                <a:latin typeface="Arial Narrow" panose="020B0606020202030204" pitchFamily="34" charset="0"/>
              </a:rPr>
              <a:t>НОМЕР ВАШИХ ДОКУМЕНТОВ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757CD2C-1859-45AA-8A28-3C4DF2D77D83}"/>
              </a:ext>
            </a:extLst>
          </p:cNvPr>
          <p:cNvSpPr/>
          <p:nvPr/>
        </p:nvSpPr>
        <p:spPr>
          <a:xfrm>
            <a:off x="4644008" y="1622850"/>
            <a:ext cx="2539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189AA2"/>
                </a:solidFill>
                <a:latin typeface="Arial Narrow" panose="020B0606020202030204" pitchFamily="34" charset="0"/>
              </a:rPr>
              <a:t>СОСТОЯНИЕ ЗДОРОВЬЯ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EECB8DA-E250-41A7-8FF2-60A9B56E73CE}"/>
              </a:ext>
            </a:extLst>
          </p:cNvPr>
          <p:cNvSpPr/>
          <p:nvPr/>
        </p:nvSpPr>
        <p:spPr>
          <a:xfrm>
            <a:off x="598543" y="2402885"/>
            <a:ext cx="28933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ПЕРСОНАЛЬНЫЕ</a:t>
            </a:r>
          </a:p>
          <a:p>
            <a:r>
              <a:rPr lang="ru-RU" sz="2800" b="1" dirty="0">
                <a:solidFill>
                  <a:schemeClr val="bg1"/>
                </a:solidFill>
                <a:latin typeface="Arial Narrow" panose="020B0606020202030204" pitchFamily="34" charset="0"/>
              </a:rPr>
              <a:t>ДАННЫЕ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6E35424-A16C-4407-9189-0A17ADC335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6692" y="1839688"/>
            <a:ext cx="1111589" cy="116401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536D75F4-60FE-40F2-BF79-12FB592941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6907" y="599818"/>
            <a:ext cx="2425714" cy="104719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1427A304-80C6-4665-A8FD-0006C9B514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8961" y="1196752"/>
            <a:ext cx="291375" cy="272160"/>
          </a:xfrm>
          <a:prstGeom prst="rect">
            <a:avLst/>
          </a:prstGeom>
        </p:spPr>
      </p:pic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EB360177-29B4-4E67-AB95-13E97F442E71}"/>
              </a:ext>
            </a:extLst>
          </p:cNvPr>
          <p:cNvSpPr/>
          <p:nvPr/>
        </p:nvSpPr>
        <p:spPr>
          <a:xfrm>
            <a:off x="5148064" y="3487704"/>
            <a:ext cx="20354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ФАМИЛИЯ, ИМЯ, </a:t>
            </a:r>
          </a:p>
          <a:p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ДАТА РОЖДЕНИЯ,</a:t>
            </a:r>
          </a:p>
          <a:p>
            <a:r>
              <a:rPr lang="ru-RU" b="1" dirty="0">
                <a:solidFill>
                  <a:srgbClr val="FF0000"/>
                </a:solidFill>
                <a:latin typeface="Arial Narrow" panose="020B0606020202030204" pitchFamily="34" charset="0"/>
              </a:rPr>
              <a:t>НОМЕР ТЕЛЕФОНА</a:t>
            </a:r>
          </a:p>
        </p:txBody>
      </p:sp>
      <p:pic>
        <p:nvPicPr>
          <p:cNvPr id="56" name="Рисунок 55">
            <a:extLst>
              <a:ext uri="{FF2B5EF4-FFF2-40B4-BE49-F238E27FC236}">
                <a16:creationId xmlns="" xmlns:a16="http://schemas.microsoft.com/office/drawing/2014/main" id="{043C6A9C-297D-4622-B347-64CD0D4FA3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01092" y="3575116"/>
            <a:ext cx="1251083" cy="1198003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2D5369F0-3DBB-49CC-BA18-6A2A5E677F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65607" y="3639888"/>
            <a:ext cx="728438" cy="97200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05359692-4D44-4708-A2B6-AE79E1FCC0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0608" y="3978137"/>
            <a:ext cx="728438" cy="972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9B257690-4274-4800-BDA6-5A188CAF3C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0608" y="4278765"/>
            <a:ext cx="728438" cy="972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2627EF05-8D3A-42EB-AF45-59DB83DA90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0608" y="4598148"/>
            <a:ext cx="728438" cy="97200"/>
          </a:xfrm>
          <a:prstGeom prst="rect">
            <a:avLst/>
          </a:prstGeom>
        </p:spPr>
      </p:pic>
      <p:sp>
        <p:nvSpPr>
          <p:cNvPr id="61" name="Прямоугольник 60">
            <a:extLst>
              <a:ext uri="{FF2B5EF4-FFF2-40B4-BE49-F238E27FC236}">
                <a16:creationId xmlns="" xmlns:a16="http://schemas.microsoft.com/office/drawing/2014/main" id="{2B2ABCB5-598E-4A02-A85F-CD55A107FFEF}"/>
              </a:ext>
            </a:extLst>
          </p:cNvPr>
          <p:cNvSpPr/>
          <p:nvPr/>
        </p:nvSpPr>
        <p:spPr>
          <a:xfrm>
            <a:off x="4283968" y="5095979"/>
            <a:ext cx="24481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  <a:latin typeface="Arial Narrow" panose="020B0606020202030204" pitchFamily="34" charset="0"/>
              </a:rPr>
              <a:t>ОТПЕЧАТКИ ПАЛЬЦЕВ, </a:t>
            </a:r>
          </a:p>
          <a:p>
            <a:r>
              <a:rPr lang="ru-RU" b="1" dirty="0">
                <a:solidFill>
                  <a:srgbClr val="00B0F0"/>
                </a:solidFill>
                <a:latin typeface="Arial Narrow" panose="020B0606020202030204" pitchFamily="34" charset="0"/>
              </a:rPr>
              <a:t>ФОТОГРАФИЯ</a:t>
            </a:r>
          </a:p>
        </p:txBody>
      </p:sp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6804557A-8F2B-4DB3-A4B8-236A3CE992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48250" y="5103263"/>
            <a:ext cx="816648" cy="1323992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2BF71138-5870-4124-A07F-86D49392E7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66499" y="5583871"/>
            <a:ext cx="596797" cy="779890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9BF25857-7B9D-4F9D-954B-D3E8DE7172D2}"/>
              </a:ext>
            </a:extLst>
          </p:cNvPr>
          <p:cNvSpPr/>
          <p:nvPr/>
        </p:nvSpPr>
        <p:spPr>
          <a:xfrm>
            <a:off x="0" y="0"/>
            <a:ext cx="9144000" cy="25907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B0853AD7-3FB3-477F-A478-F6F3D535F54E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152184522"/>
      </p:ext>
    </p:extLst>
  </p:cSld>
  <p:clrMapOvr>
    <a:masterClrMapping/>
  </p:clrMapOvr>
  <p:transition spd="slow" advClick="0" advTm="14102">
    <p:wipe/>
    <p:sndAc>
      <p:stSnd>
        <p:snd r:embed="rId3" name="5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3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5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D67949F-C078-44F9-835B-9CF0CA3C8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0512" y="1102398"/>
            <a:ext cx="3040013" cy="486972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E505F05-3DAB-464D-8C9F-7B739DC223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373592" y="2824257"/>
            <a:ext cx="3409088" cy="32270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40271D8-770C-4948-ACA4-027708D22D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373593" y="1196752"/>
            <a:ext cx="2622375" cy="249804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8FD3A2A3-C083-4510-9672-FABB55F365FE}"/>
              </a:ext>
            </a:extLst>
          </p:cNvPr>
          <p:cNvSpPr/>
          <p:nvPr/>
        </p:nvSpPr>
        <p:spPr>
          <a:xfrm>
            <a:off x="0" y="0"/>
            <a:ext cx="9144000" cy="25907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4C3D6595-F025-499A-B39C-D340EF75E70E}"/>
              </a:ext>
            </a:extLst>
          </p:cNvPr>
          <p:cNvSpPr/>
          <p:nvPr/>
        </p:nvSpPr>
        <p:spPr>
          <a:xfrm>
            <a:off x="0" y="6610350"/>
            <a:ext cx="9144000" cy="259079"/>
          </a:xfrm>
          <a:prstGeom prst="rect">
            <a:avLst/>
          </a:prstGeom>
          <a:solidFill>
            <a:srgbClr val="004A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967042690"/>
      </p:ext>
    </p:extLst>
  </p:cSld>
  <p:clrMapOvr>
    <a:masterClrMapping/>
  </p:clrMapOvr>
  <p:transition spd="slow" advClick="0" advTm="4415">
    <p:wipe/>
    <p:sndAc>
      <p:stSnd>
        <p:snd r:embed="rId3" name="6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59948 -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65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0.59584 -0.004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92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3 -0.00093 L -0.5757 0.0092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26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9|0.8|0.6|0.5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8|0.8|1.6|1.5|2.5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9|0.9|7.6|1.1|1.1|1|3.5|0.9|0.9|0.9|1.3|1.5|0.7|0.8|0.8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7|0.8|0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1752</TotalTime>
  <Words>32</Words>
  <Application>Microsoft Office PowerPoint</Application>
  <PresentationFormat>Экран (4:3)</PresentationFormat>
  <Paragraphs>18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О ПЕРСОНАЛЬНЫХ ДАННЫХ (заставка: класс в виде цифровой сферы в разрезе, висит доска, у доски стоит Инспектор и ребенок с гаджетом)</dc:title>
  <dc:creator>Емуранова Ольга</dc:creator>
  <cp:lastModifiedBy>BEST</cp:lastModifiedBy>
  <cp:revision>114</cp:revision>
  <dcterms:created xsi:type="dcterms:W3CDTF">2018-05-17T08:42:44Z</dcterms:created>
  <dcterms:modified xsi:type="dcterms:W3CDTF">2018-08-25T17:47:17Z</dcterms:modified>
</cp:coreProperties>
</file>