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8" r:id="rId6"/>
    <p:sldId id="261" r:id="rId7"/>
    <p:sldId id="267" r:id="rId8"/>
    <p:sldId id="262" r:id="rId9"/>
    <p:sldId id="263" r:id="rId10"/>
    <p:sldId id="264" r:id="rId11"/>
    <p:sldId id="266" r:id="rId12"/>
    <p:sldId id="269" r:id="rId13"/>
    <p:sldId id="25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image_gallery2/Sofa-PNG.png" TargetMode="External"/><Relationship Id="rId2" Type="http://schemas.openxmlformats.org/officeDocument/2006/relationships/hyperlink" Target="http://clipart-library.com/img/1190423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luminaciongalodecor.com/wp-content/uploads/2017/05/lamp-clip-art-clipartsco-clip-on-lamp-shade-hardware-clip-on-lamp-shades-home-depot-15.jpg" TargetMode="External"/><Relationship Id="rId5" Type="http://schemas.openxmlformats.org/officeDocument/2006/relationships/hyperlink" Target="https://avatanplus.com/files/resources/original/57e7417b03c631575f57c887.png" TargetMode="External"/><Relationship Id="rId4" Type="http://schemas.openxmlformats.org/officeDocument/2006/relationships/hyperlink" Target="http://pngimg.com/uploads/armchair/armchair_PNG7025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bctoys.com.ua/image/catalog/slade/logo1.png" TargetMode="External"/><Relationship Id="rId2" Type="http://schemas.openxmlformats.org/officeDocument/2006/relationships/hyperlink" Target="http://chicagohacksbig.com/images/clipart-table-3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ndoru.ru/wp-content/uploads/2016/06/parrents.jpg" TargetMode="External"/><Relationship Id="rId5" Type="http://schemas.openxmlformats.org/officeDocument/2006/relationships/hyperlink" Target="http://uduba.com/user_data/92/47/924746e041d63943647db780d804f0af.jpg" TargetMode="External"/><Relationship Id="rId4" Type="http://schemas.openxmlformats.org/officeDocument/2006/relationships/hyperlink" Target="http://clipart-library.com/image_gallery/382543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5.png"/><Relationship Id="rId4" Type="http://schemas.microsoft.com/office/2007/relationships/media" Target="../media/media1.mp3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96944" cy="280831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урок: Введение новых лексических единиц по теме 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family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(УМК 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Spotlight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5»,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4, lesson 4a)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72514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Сергокалинская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№2»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Нурбагандова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Р.М.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3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Ex.9 p. 57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diary page about your family</a:t>
            </a:r>
          </a:p>
          <a:p>
            <a:pPr marL="0" indent="0">
              <a:buNone/>
            </a:pP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дневник о своей семье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Используйте дневник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модели.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Наклей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стикер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доску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всё </a:t>
            </a:r>
            <a:r>
              <a:rPr lang="ru-RU" sz="28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Я всё понял!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16016" y="1593273"/>
            <a:ext cx="375476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</a:t>
            </a:r>
            <a:r>
              <a:rPr lang="ru-RU" sz="28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понравилось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Я понял не всё!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924944"/>
            <a:ext cx="2880320" cy="252028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924944"/>
            <a:ext cx="2880320" cy="2520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2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bye! 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6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323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55966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80729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источники: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УМК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Spotlight 5 /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Ваулина, Д.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Дули, О.Е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Подоляко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Эванс, Москва 2015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Использованные изображения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Ключ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http://clipart-library.com/img/1190423.png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Диван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http://clipart-library.com/image_gallery2/Sofa-PNG.png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Кресло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http://pngimg.com/uploads/armchair/armchair_PNG7025.png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Ковер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https://avatanplus.com/files/resources/original/57e7417b03c631575f57c887.png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www.iluminaciongalodecor.com/wp-content/uploads/2017/05/lamp-clip-art-clipartsco-clip-on-lamp-shade-hardware-clip-on-lamp-shades-home-depot-15.jpg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4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Стол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chicagohacksbig.com/images/clipart-table-3.png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Игрушки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abctoys.com.ua/image/catalog/slade/logo1.png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Шумный мальчик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clipart-library.com/image_gallery/382543.jpg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Умный мальчик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uduba.com/user_data/92/47/924746e041d63943647db780d804f0af.jpg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Непослушная девочка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candoru.ru/wp-content/uploads/2016/06/parrents.jpg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3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868332" y="444827"/>
            <a:ext cx="847684" cy="6397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5362" y="1087658"/>
            <a:ext cx="860572" cy="634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43084" y="2766082"/>
            <a:ext cx="851890" cy="6397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47001" y="2093875"/>
            <a:ext cx="855801" cy="6689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42247" y="4715201"/>
            <a:ext cx="857357" cy="6397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50403" y="4043897"/>
            <a:ext cx="847684" cy="674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98470" y="4042705"/>
            <a:ext cx="853450" cy="6876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99604" y="4050644"/>
            <a:ext cx="847684" cy="6708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91448" y="4718501"/>
            <a:ext cx="854464" cy="633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62336" y="3394498"/>
            <a:ext cx="854717" cy="648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50403" y="3405417"/>
            <a:ext cx="847684" cy="639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10550" y="1080617"/>
            <a:ext cx="847684" cy="639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71125" y="2766082"/>
            <a:ext cx="847684" cy="639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94752" y="2766888"/>
            <a:ext cx="848332" cy="639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55429" y="1087881"/>
            <a:ext cx="847684" cy="632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998892" y="444827"/>
            <a:ext cx="866779" cy="639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26244" y="444827"/>
            <a:ext cx="847684" cy="639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155429" y="444826"/>
            <a:ext cx="847684" cy="639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004075" y="2095982"/>
            <a:ext cx="847684" cy="671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49673" y="2093875"/>
            <a:ext cx="847684" cy="670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694311" y="2094113"/>
            <a:ext cx="847684" cy="665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545338" y="2766888"/>
            <a:ext cx="854504" cy="639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403760" y="2766082"/>
            <a:ext cx="857865" cy="639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698892" y="2769143"/>
            <a:ext cx="847684" cy="639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147172" y="3404143"/>
            <a:ext cx="847684" cy="637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96334" y="3407811"/>
            <a:ext cx="860022" cy="639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46031" y="3408363"/>
            <a:ext cx="847684" cy="6397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694294" y="3412094"/>
            <a:ext cx="855397" cy="638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96634" y="4721485"/>
            <a:ext cx="855117" cy="639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395586" y="3408009"/>
            <a:ext cx="866039" cy="634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116852" y="3408504"/>
            <a:ext cx="847684" cy="634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848143" y="4046964"/>
            <a:ext cx="847684" cy="6744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92198" y="4044731"/>
            <a:ext cx="873170" cy="671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69111" y="4044236"/>
            <a:ext cx="847684" cy="668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298854" y="4709162"/>
            <a:ext cx="847684" cy="639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149330" y="4712493"/>
            <a:ext cx="847684" cy="6381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840710" y="5348916"/>
            <a:ext cx="875306" cy="649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993026" y="5348916"/>
            <a:ext cx="847684" cy="649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146163" y="5352438"/>
            <a:ext cx="847684" cy="647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iluminaciongalodecor.com/wp-content/uploads/2017/05/lamp-clip-art-clipartsco-clip-on-lamp-shade-hardware-clip-on-lamp-shades-home-depot-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922"/>
            <a:ext cx="864096" cy="1047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lipart-library.com/img/119042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7" y="1063502"/>
            <a:ext cx="930671" cy="930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lipart-library.com/image_gallery2/Sofa-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" y="1845354"/>
            <a:ext cx="1934796" cy="1160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nplus.com/files/resources/original/57e7417b03c631575f57c88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66" y="2747892"/>
            <a:ext cx="1163343" cy="737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ngimg.com/uploads/armchair/armchair_PNG702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79" y="3305954"/>
            <a:ext cx="739729" cy="843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dozber.ru/files/sites/dozber.ru/shop_products/848732/img/vse-vokrug-okon-v-nizhnem-novgorod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18" y="4042706"/>
            <a:ext cx="681808" cy="691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chicagohacksbig.com/images/clipart-table-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8" y="4734146"/>
            <a:ext cx="857104" cy="723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abctoys.com.ua/image/catalog/slade/logo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20" y="5368971"/>
            <a:ext cx="860562" cy="1075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4701836" y="5348916"/>
            <a:ext cx="853959" cy="650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4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zh-CN" b="1" dirty="0">
                <a:solidFill>
                  <a:srgbClr val="3333CC"/>
                </a:solidFill>
                <a:latin typeface="Century Gothic" pitchFamily="34" charset="0"/>
              </a:rPr>
              <a:t/>
            </a:r>
            <a:br>
              <a:rPr lang="ru-RU" altLang="zh-CN" b="1" dirty="0">
                <a:solidFill>
                  <a:srgbClr val="3333CC"/>
                </a:solidFill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91264" cy="5544616"/>
          </a:xfrm>
        </p:spPr>
        <p:txBody>
          <a:bodyPr>
            <a:normAutofit/>
          </a:bodyPr>
          <a:lstStyle/>
          <a:p>
            <a:pPr algn="ctr"/>
            <a:endParaRPr lang="ru-RU" altLang="zh-CN" sz="2800" b="1" dirty="0">
              <a:solidFill>
                <a:srgbClr val="3333CC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US" altLang="zh-CN" sz="4000" b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I` </a:t>
            </a:r>
            <a:r>
              <a:rPr lang="en-US" altLang="zh-CN" sz="4000" b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ve</a:t>
            </a:r>
            <a:r>
              <a:rPr lang="en-US" altLang="zh-CN" sz="4000" b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got 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 mother</a:t>
            </a:r>
            <a:endParaRPr lang="en-US" altLang="zh-CN" sz="4000" b="1" dirty="0" smtClean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4000" b="1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I`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ve</a:t>
            </a:r>
            <a:r>
              <a:rPr lang="en-US" altLang="zh-CN" sz="4000" b="1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got 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 father</a:t>
            </a:r>
            <a:endParaRPr lang="en-US" altLang="zh-CN" sz="4000" b="1" dirty="0" smtClean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4000" b="1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4000" b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` </a:t>
            </a:r>
            <a:r>
              <a:rPr lang="en-US" altLang="zh-CN" sz="4000" b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ve</a:t>
            </a:r>
            <a:r>
              <a:rPr lang="en-US" altLang="zh-CN" sz="4000" b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got </a:t>
            </a:r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 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sister</a:t>
            </a:r>
            <a:endParaRPr lang="en-US" altLang="zh-CN" sz="4000" b="1" dirty="0">
              <a:solidFill>
                <a:srgbClr val="00B05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4000" b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I` </a:t>
            </a:r>
            <a:r>
              <a:rPr lang="en-US" altLang="zh-CN" sz="4000" b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ve</a:t>
            </a:r>
            <a:r>
              <a:rPr lang="en-US" altLang="zh-CN" sz="4000" b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got </a:t>
            </a:r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 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brother</a:t>
            </a:r>
            <a:endParaRPr lang="en-US" altLang="zh-CN" sz="4000" b="1" dirty="0">
              <a:solidFill>
                <a:srgbClr val="00B05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4000" b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We live </a:t>
            </a:r>
            <a:r>
              <a:rPr lang="en-US" altLang="zh-CN" sz="4000" b="1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together</a:t>
            </a:r>
            <a:endParaRPr lang="en-US" altLang="zh-CN" sz="4000" b="1" dirty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4000" b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We love each </a:t>
            </a:r>
            <a:r>
              <a:rPr lang="en-US" altLang="zh-CN" sz="4000" b="1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other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54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 list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86" y="1679248"/>
            <a:ext cx="8928992" cy="4918104"/>
          </a:xfrm>
        </p:spPr>
        <p:txBody>
          <a:bodyPr numCol="1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clever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funny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naughty</a:t>
            </a:r>
            <a:endParaRPr lang="en-US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caring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156028"/>
            <a:ext cx="5516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your dictionary to explain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2989" y="1697798"/>
            <a:ext cx="18341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</a:t>
            </a:r>
            <a:r>
              <a:rPr lang="ru-RU" sz="3000" dirty="0" smtClean="0"/>
              <a:t> </a:t>
            </a:r>
            <a:endParaRPr lang="ru-RU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48086" y="2199307"/>
            <a:ext cx="14237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3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добрый</a:t>
            </a:r>
            <a:endParaRPr lang="en-US" altLang="zh-CN" sz="3000" dirty="0">
              <a:solidFill>
                <a:srgbClr val="00B05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8086" y="2787244"/>
            <a:ext cx="28103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ладкий, милый</a:t>
            </a:r>
            <a:endParaRPr lang="ru-RU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0368" y="3254814"/>
            <a:ext cx="12840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умный</a:t>
            </a:r>
            <a:endParaRPr lang="ru-RU" sz="3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38700" y="3827362"/>
            <a:ext cx="25306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дружелюбный</a:t>
            </a:r>
            <a:endParaRPr lang="ru-RU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38700" y="4449238"/>
            <a:ext cx="15806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шумный</a:t>
            </a:r>
            <a:endParaRPr lang="ru-RU" sz="3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48086" y="4929657"/>
            <a:ext cx="16946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смешной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80012" y="5483655"/>
            <a:ext cx="24673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непослушный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80012" y="6040504"/>
            <a:ext cx="46539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аботливый, внимательный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41818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3573016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noisy</a:t>
            </a:r>
          </a:p>
        </p:txBody>
      </p:sp>
      <p:pic>
        <p:nvPicPr>
          <p:cNvPr id="1026" name="Picture 2" descr="http://clipart-library.com/image_gallery/3825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7243"/>
            <a:ext cx="2598049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84168" y="3561860"/>
            <a:ext cx="105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clever</a:t>
            </a:r>
          </a:p>
        </p:txBody>
      </p:sp>
      <p:pic>
        <p:nvPicPr>
          <p:cNvPr id="1028" name="Picture 4" descr="http://prodlenka-krasnodar.ru/images/prodlenka%20krasnodar%2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91667"/>
            <a:ext cx="4244368" cy="2727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4.depositphotos.com/1024768/371/v/950/depositphotos_3716840-stock-illustration-naughty-gir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50386"/>
            <a:ext cx="3355747" cy="2552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57768" y="6203244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naughty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44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80112" y="116632"/>
            <a:ext cx="3464897" cy="66044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2420888"/>
            <a:ext cx="51845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her: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(mum)?</a:t>
            </a:r>
            <a:endParaRPr lang="en-US" sz="3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rother?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randfather (grandpa)?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ather (dad)?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randmother (grandma)?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86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 book p.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56, Ex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3608" y="1078959"/>
            <a:ext cx="2881852" cy="9921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17675" y="3418858"/>
            <a:ext cx="49885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16816" y="2936557"/>
            <a:ext cx="49885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7241" y="5344765"/>
            <a:ext cx="49885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4365104"/>
            <a:ext cx="47481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2476" y="3882826"/>
            <a:ext cx="47481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3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92293" y="4911012"/>
            <a:ext cx="45076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3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2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80112" y="116632"/>
            <a:ext cx="3464897" cy="66044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332656"/>
            <a:ext cx="5256584" cy="12003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Listen, read and check to find out details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988840"/>
            <a:ext cx="4557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text about?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996952"/>
            <a:ext cx="3852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about… 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6 Дорожка 16 1 (mp3cut.ne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2699792" y="443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28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356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Ex.2b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287" y="1247408"/>
            <a:ext cx="8712968" cy="1102789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 (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Wrong (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      Doesn’t say (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упоминается      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6335" y="2718105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Kate plays the violin.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6335" y="3982210"/>
            <a:ext cx="8712968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David can speak five languages.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6335" y="4637106"/>
            <a:ext cx="8712968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Kate has got a baby brother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6335" y="5253862"/>
            <a:ext cx="8712968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Kate visits her grandparents every weekend.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86335" y="3327314"/>
            <a:ext cx="8712968" cy="70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Jane can dance. 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771" y="2712981"/>
            <a:ext cx="815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379464"/>
            <a:ext cx="644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402471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45225" y="469271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12360" y="5339658"/>
            <a:ext cx="644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endParaRPr lang="ru-RU" sz="28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86870" y="5862878"/>
            <a:ext cx="480521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Helen is kind and friendly 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69904" y="591666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03233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106688" cy="43204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 57 ex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4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20090"/>
            <a:ext cx="4690864" cy="11807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sister like?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naughty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noisy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 useBgFill="1">
        <p:nvSpPr>
          <p:cNvPr id="5" name="Объект 2"/>
          <p:cNvSpPr txBox="1">
            <a:spLocks/>
          </p:cNvSpPr>
          <p:nvPr/>
        </p:nvSpPr>
        <p:spPr>
          <a:xfrm>
            <a:off x="2123728" y="2806896"/>
            <a:ext cx="4690864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father like?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… and … 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 useBgFill="1">
        <p:nvSpPr>
          <p:cNvPr id="6" name="Объект 2"/>
          <p:cNvSpPr txBox="1">
            <a:spLocks/>
          </p:cNvSpPr>
          <p:nvPr/>
        </p:nvSpPr>
        <p:spPr>
          <a:xfrm>
            <a:off x="457200" y="4393703"/>
            <a:ext cx="4690864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mum like?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is … and … 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764704"/>
            <a:ext cx="1710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 </a:t>
            </a:r>
            <a:endParaRPr lang="en-US" sz="3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endParaRPr lang="en-US" sz="36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 </a:t>
            </a:r>
          </a:p>
          <a:p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clever</a:t>
            </a:r>
          </a:p>
          <a:p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friendly</a:t>
            </a:r>
          </a:p>
          <a:p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noisy</a:t>
            </a:r>
          </a:p>
          <a:p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funny</a:t>
            </a:r>
          </a:p>
          <a:p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naughty</a:t>
            </a:r>
          </a:p>
          <a:p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caring</a:t>
            </a:r>
            <a:endParaRPr lang="ru-RU" sz="36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87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440</Words>
  <Application>Microsoft Office PowerPoint</Application>
  <PresentationFormat>Экран (4:3)</PresentationFormat>
  <Paragraphs>145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Открытый урок: Введение новых лексических единиц по теме «My family» (УМК «Spotlight 5», module 4, lesson 4a)</vt:lpstr>
      <vt:lpstr>Слайд 2</vt:lpstr>
      <vt:lpstr> </vt:lpstr>
      <vt:lpstr>Word list</vt:lpstr>
      <vt:lpstr>Слайд 5</vt:lpstr>
      <vt:lpstr>Слайд 6</vt:lpstr>
      <vt:lpstr>Слайд 7</vt:lpstr>
      <vt:lpstr>Ex.2b</vt:lpstr>
      <vt:lpstr>page 57 ex. 4  </vt:lpstr>
      <vt:lpstr>Homework </vt:lpstr>
      <vt:lpstr>Наклей стикер на доску</vt:lpstr>
      <vt:lpstr>Good bye! </vt:lpstr>
      <vt:lpstr>Список использованных источников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введения нового лексического материала на тему «My family»  (УМК «Spotlight 5», module 4, lesson 4a)</dc:title>
  <dc:creator>Надя</dc:creator>
  <cp:lastModifiedBy>User</cp:lastModifiedBy>
  <cp:revision>43</cp:revision>
  <dcterms:created xsi:type="dcterms:W3CDTF">2017-12-04T09:20:59Z</dcterms:created>
  <dcterms:modified xsi:type="dcterms:W3CDTF">2018-11-22T17:26:32Z</dcterms:modified>
</cp:coreProperties>
</file>