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E30613"/>
    <a:srgbClr val="04508C"/>
    <a:srgbClr val="96D3E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8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82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pPr/>
              <a:t>25.08.2018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pPr/>
              <a:t>25.08.2018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109496"/>
            <a:ext cx="932128" cy="867843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0" y="526210"/>
            <a:ext cx="7418717" cy="5564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744027"/>
            <a:ext cx="2800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559231"/>
            <a:ext cx="2686428" cy="26864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4150008"/>
      </p:ext>
    </p:extLst>
  </p:cSld>
  <p:clrMapOvr>
    <a:masterClrMapping/>
  </p:clrMapOvr>
  <p:transition spd="med" advTm="12028">
    <p:fade/>
    <p:sndAc>
      <p:stSnd>
        <p:snd r:embed="rId2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=""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=""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=""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9574001"/>
      </p:ext>
    </p:extLst>
  </p:cSld>
  <p:clrMapOvr>
    <a:masterClrMapping/>
  </p:clrMapOvr>
  <p:transition spd="med" advTm="14727">
    <p:fad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="" xmlns:a16="http://schemas.microsoft.com/office/drawing/2014/main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="" xmlns:a16="http://schemas.microsoft.com/office/drawing/2014/main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="" xmlns:a16="http://schemas.microsoft.com/office/drawing/2014/main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="" xmlns:a16="http://schemas.microsoft.com/office/drawing/2014/main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792798"/>
      </p:ext>
    </p:extLst>
  </p:cSld>
  <p:clrMapOvr>
    <a:masterClrMapping/>
  </p:clrMapOvr>
  <p:transition spd="med" advTm="10390">
    <p:fad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="" xmlns:p14="http://schemas.microsoft.com/office/powerpoint/2010/main" val="989876293"/>
      </p:ext>
    </p:extLst>
  </p:cSld>
  <p:clrMapOvr>
    <a:masterClrMapping/>
  </p:clrMapOvr>
  <p:transition spd="med" advTm="15366"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="" xmlns:a16="http://schemas.microsoft.com/office/drawing/2014/main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0188675"/>
      </p:ext>
    </p:extLst>
  </p:cSld>
  <p:clrMapOvr>
    <a:masterClrMapping/>
  </p:clrMapOvr>
  <p:transition spd="med" advTm="11497">
    <p:fad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792598"/>
      </p:ext>
    </p:extLst>
  </p:cSld>
  <p:clrMapOvr>
    <a:masterClrMapping/>
  </p:clrMapOvr>
  <p:transition spd="med" advTm="9734">
    <p:fad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="" xmlns:p14="http://schemas.microsoft.com/office/powerpoint/2010/main" val="3712604744"/>
      </p:ext>
    </p:extLst>
  </p:cSld>
  <p:clrMapOvr>
    <a:masterClrMapping/>
  </p:clrMapOvr>
  <p:transition spd="med" advTm="53258">
    <p:fade/>
    <p:sndAc>
      <p:stSnd>
        <p:snd r:embed="rId2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893033"/>
      </p:ext>
    </p:extLst>
  </p:cSld>
  <p:clrMapOvr>
    <a:masterClrMapping/>
  </p:clrMapOvr>
  <p:transition spd="med" advTm="34773">
    <p:fade/>
    <p:sndAc>
      <p:stSnd>
        <p:snd r:embed="rId2" name="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=""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7271057"/>
      </p:ext>
    </p:extLst>
  </p:cSld>
  <p:clrMapOvr>
    <a:masterClrMapping/>
  </p:clrMapOvr>
  <p:transition spd="med" advTm="17643">
    <p:fade/>
    <p:sndAc>
      <p:stSnd>
        <p:snd r:embed="rId2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1912</TotalTime>
  <Words>219</Words>
  <Application>Microsoft Office PowerPoint</Application>
  <PresentationFormat>Экран (4:3)</PresentationFormat>
  <Paragraphs>65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BEST</cp:lastModifiedBy>
  <cp:revision>109</cp:revision>
  <dcterms:created xsi:type="dcterms:W3CDTF">2018-05-24T10:32:45Z</dcterms:created>
  <dcterms:modified xsi:type="dcterms:W3CDTF">2018-08-25T16:46:28Z</dcterms:modified>
</cp:coreProperties>
</file>