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19BD3E0-C6EC-4307-913E-E2F1B28B1A17}" type="datetimeFigureOut">
              <a:rPr lang="ru-RU" smtClean="0"/>
              <a:pPr/>
              <a:t>21.11.2017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EC643F-E5E2-4DA5-A794-E5F54D40D16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857232"/>
            <a:ext cx="9001188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Дарсла  тема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Предложенияла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бек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членти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 </a:t>
            </a:r>
            <a:endParaRPr lang="ru-RU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Тикрардарни</a:t>
            </a:r>
            <a:r>
              <a:rPr lang="ru-RU" sz="24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Дарсла  </a:t>
            </a:r>
            <a:r>
              <a:rPr lang="ru-RU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мурад</a:t>
            </a:r>
            <a:r>
              <a:rPr lang="ru-RU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)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предложениела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бек</a:t>
            </a:r>
            <a:r>
              <a:rPr lang="en-US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членти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тикридарни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;</a:t>
            </a:r>
          </a:p>
          <a:p>
            <a:pPr>
              <a:spcAft>
                <a:spcPts val="600"/>
              </a:spcAft>
            </a:pP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) </a:t>
            </a:r>
            <a:r>
              <a:rPr lang="ru-RU" sz="2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предложениелизир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илди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даргахъес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</a:t>
            </a:r>
            <a:r>
              <a:rPr lang="ru-RU" sz="2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ва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</a:p>
          <a:p>
            <a:pPr>
              <a:spcAft>
                <a:spcPts val="600"/>
              </a:spcAft>
            </a:pP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                 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илдачил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предложениеби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пикридирахъес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</a:t>
            </a:r>
          </a:p>
          <a:p>
            <a:pPr>
              <a:spcAft>
                <a:spcPts val="600"/>
              </a:spcAft>
            </a:pP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                  </a:t>
            </a:r>
            <a:r>
              <a:rPr lang="ru-RU" sz="28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бурсибарни</a:t>
            </a:r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714356"/>
            <a:ext cx="7143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кьукьяличи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дут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а).  </a:t>
            </a:r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en-U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  лук 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улри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б).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Нуни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кьац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беркунра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 </a:t>
            </a:r>
            <a:endParaRPr lang="ru-RU" sz="3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в). </a:t>
            </a:r>
            <a:r>
              <a:rPr lang="ru-RU" sz="3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Аминатли</a:t>
            </a:r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дурсри</a:t>
            </a:r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en-US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ядурдариб</a:t>
            </a:r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г).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Берх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  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гьаббак</a:t>
            </a:r>
            <a:r>
              <a:rPr lang="en-US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2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иб</a:t>
            </a:r>
            <a:r>
              <a:rPr lang="ru-RU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3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                                       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71546"/>
            <a:ext cx="8143932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    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Подлежащее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дек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арбарес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/>
              <a:t>         </a:t>
            </a:r>
            <a:endParaRPr lang="ru-RU" sz="2800" dirty="0" smtClean="0"/>
          </a:p>
          <a:p>
            <a:pPr>
              <a:spcAft>
                <a:spcPts val="600"/>
              </a:spcAft>
            </a:pPr>
            <a:r>
              <a:rPr lang="ru-RU" sz="2800" dirty="0"/>
              <a:t> </a:t>
            </a:r>
            <a:r>
              <a:rPr lang="ru-RU" sz="2800" dirty="0" smtClean="0"/>
              <a:t>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а). 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Ну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школализи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аркьулра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ясай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узичу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кагъар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белк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ун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Шила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дублаб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машина  т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ашлири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г). 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Ну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шинни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ужира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928670"/>
            <a:ext cx="971553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Царка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цалабяхъ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сказуемое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дек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арбарес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630238"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30238" lvl="0">
              <a:spcAft>
                <a:spcPts val="600"/>
              </a:spcAft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Ши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белх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ун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630238" lvl="0">
              <a:spcAft>
                <a:spcPts val="600"/>
              </a:spcAft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Х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ясай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узичу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кагъар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белк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ун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 marL="630238" lvl="0">
              <a:spcAft>
                <a:spcPts val="600"/>
              </a:spcAft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Учительли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дурх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ни  буч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ахъули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сай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630238" lvl="0">
              <a:spcAft>
                <a:spcPts val="600"/>
              </a:spcAft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Неш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хъули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ляркьули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сари.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928670"/>
            <a:ext cx="842968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Урдатурти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бек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членти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делк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</a:t>
            </a:r>
            <a:endParaRPr lang="ru-RU" sz="36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1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)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Дудешли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….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асиб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2)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Нешли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сагаси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…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асиб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3)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……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жуз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белч</a:t>
            </a:r>
            <a:r>
              <a:rPr 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I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ун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        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4)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.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Дудешли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кьяцала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 </a:t>
            </a:r>
            <a:r>
              <a:rPr lang="ru-RU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мукукури</a:t>
            </a:r>
            <a:r>
              <a:rPr lang="ru-RU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……  .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Прямоугольник 71"/>
          <p:cNvSpPr/>
          <p:nvPr/>
        </p:nvSpPr>
        <p:spPr>
          <a:xfrm>
            <a:off x="2357422" y="2786058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3071802" y="2786058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3786182" y="2786058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357422" y="2285992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3071802" y="2285992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3786182" y="2285992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2357422" y="1785926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3071802" y="1785926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786182" y="1785926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2357422" y="1285860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071802" y="1285860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3786182" y="1285860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4500562" y="1285860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2357422" y="785794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3071802" y="785794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3786182" y="785794"/>
            <a:ext cx="714380" cy="5000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378618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07180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235742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4304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5742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43042" y="785794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86182" y="28572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43042" y="1785926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43042" y="1285860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643042" y="2285992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643042" y="278605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785794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71802" y="785794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786182" y="785794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357422" y="1285860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071802" y="1285860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86182" y="1285860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357422" y="1785926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071802" y="1785926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786182" y="1785926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357422" y="2285992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71802" y="2285992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786182" y="2285992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357422" y="278605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071802" y="278605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786182" y="2786058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500562" y="1285860"/>
            <a:ext cx="7143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</a:t>
            </a:r>
            <a:endParaRPr lang="ru-RU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14282" y="3429000"/>
            <a:ext cx="9715568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  умцес,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Я  дуб  баргес 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чилилра 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виъх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ейубси </a:t>
            </a:r>
          </a:p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Урх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лизибад лебтас аргъес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дигуси, амма гьарилли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бурх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ебуруси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Бяг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уси  бузила  гъярц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юлдаш</a:t>
            </a:r>
          </a:p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Жершила х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ева</a:t>
            </a:r>
          </a:p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Газала 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дурх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 marL="357188" indent="-357188">
              <a:spcAft>
                <a:spcPts val="60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Урх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 или  буркъалли, вег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лис кьадарбируси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5429256" y="142852"/>
            <a:ext cx="34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  арзая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189</TotalTime>
  <Words>291</Words>
  <Application>Microsoft Office PowerPoint</Application>
  <PresentationFormat>Экран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BEST</dc:creator>
  <cp:lastModifiedBy>Учитель</cp:lastModifiedBy>
  <cp:revision>30</cp:revision>
  <dcterms:created xsi:type="dcterms:W3CDTF">2017-11-20T03:15:03Z</dcterms:created>
  <dcterms:modified xsi:type="dcterms:W3CDTF">2017-11-21T08:19:45Z</dcterms:modified>
</cp:coreProperties>
</file>